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Assistant"/>
      <p:regular r:id="rId39"/>
      <p:bold r:id="rId40"/>
    </p:embeddedFont>
    <p:embeddedFont>
      <p:font typeface="Asap"/>
      <p:regular r:id="rId41"/>
      <p:bold r:id="rId42"/>
      <p:italic r:id="rId43"/>
      <p:boldItalic r:id="rId44"/>
    </p:embeddedFont>
    <p:embeddedFont>
      <p:font typeface="IBM Plex Sans KR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bold.fntdata"/><Relationship Id="rId20" Type="http://schemas.openxmlformats.org/officeDocument/2006/relationships/slide" Target="slides/slide15.xml"/><Relationship Id="rId42" Type="http://schemas.openxmlformats.org/officeDocument/2006/relationships/font" Target="fonts/Asap-bold.fntdata"/><Relationship Id="rId41" Type="http://schemas.openxmlformats.org/officeDocument/2006/relationships/font" Target="fonts/Asap-regular.fntdata"/><Relationship Id="rId22" Type="http://schemas.openxmlformats.org/officeDocument/2006/relationships/slide" Target="slides/slide17.xml"/><Relationship Id="rId44" Type="http://schemas.openxmlformats.org/officeDocument/2006/relationships/font" Target="fonts/Asap-boldItalic.fntdata"/><Relationship Id="rId21" Type="http://schemas.openxmlformats.org/officeDocument/2006/relationships/slide" Target="slides/slide16.xml"/><Relationship Id="rId43" Type="http://schemas.openxmlformats.org/officeDocument/2006/relationships/font" Target="fonts/Asap-italic.fntdata"/><Relationship Id="rId24" Type="http://schemas.openxmlformats.org/officeDocument/2006/relationships/slide" Target="slides/slide19.xml"/><Relationship Id="rId46" Type="http://schemas.openxmlformats.org/officeDocument/2006/relationships/font" Target="fonts/IBMPlexSansKR-bold.fntdata"/><Relationship Id="rId23" Type="http://schemas.openxmlformats.org/officeDocument/2006/relationships/slide" Target="slides/slide18.xml"/><Relationship Id="rId45" Type="http://schemas.openxmlformats.org/officeDocument/2006/relationships/font" Target="fonts/IBMPlexSansK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Assistan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cd6fbb45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cd6fbb45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8cd6fbb45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8cd6fbb45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cd6fbb45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cd6fbb45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cd6fbb45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cd6fbb45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cd6fbb45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cd6fbb45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cd6fbb45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cd6fbb45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cd6fbb4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cd6fbb4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cd6fbb45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8cd6fbb4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cd6fbb4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cd6fbb4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cd6fbb45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8cd6fbb45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8cd6fbb45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8cd6fbb45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cd6fbb45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8cd6fbb45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cd6fbb450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cd6fbb450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cd6fbb45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8cd6fbb45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83494f7ba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83494f7ba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8cd6fbb450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8cd6fbb450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8cd6fbb450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8cd6fbb450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8cd6fbb450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8cd6fbb450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8cd6fbb45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8cd6fbb45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03be3818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03be3818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03d90df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03d90df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85c551a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85c551a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03be3818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03be3818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cd6fbb45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cd6fbb45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cd6fbb45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cd6fbb4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3cef278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3cef278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cd6fbb4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cd6fbb4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075402" y="-2502125"/>
            <a:ext cx="13705454" cy="10079450"/>
            <a:chOff x="-2075402" y="-2502125"/>
            <a:chExt cx="13705454" cy="10079450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4788992" y="736265"/>
              <a:ext cx="5667319" cy="56673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1408836" y="-18355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7641344" y="351844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idx="1" type="subTitle"/>
          </p:nvPr>
        </p:nvSpPr>
        <p:spPr>
          <a:xfrm rot="-566">
            <a:off x="2749600" y="3425400"/>
            <a:ext cx="3645000" cy="426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57150">
              <a:schemeClr val="accent1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0000" y="1291500"/>
            <a:ext cx="7704000" cy="19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2411950" y="3269750"/>
            <a:ext cx="4327800" cy="4404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6600000" dist="7620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1"/>
          <p:cNvSpPr txBox="1"/>
          <p:nvPr>
            <p:ph hasCustomPrompt="1" type="title"/>
          </p:nvPr>
        </p:nvSpPr>
        <p:spPr>
          <a:xfrm rot="330">
            <a:off x="1450700" y="1418450"/>
            <a:ext cx="62508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81" name="Google Shape;81;p11"/>
          <p:cNvGrpSpPr/>
          <p:nvPr/>
        </p:nvGrpSpPr>
        <p:grpSpPr>
          <a:xfrm>
            <a:off x="-2739577" y="-2264050"/>
            <a:ext cx="13528377" cy="9934375"/>
            <a:chOff x="-2739577" y="-2264050"/>
            <a:chExt cx="13528377" cy="9934375"/>
          </a:xfrm>
        </p:grpSpPr>
        <p:sp>
          <p:nvSpPr>
            <p:cNvPr id="82" name="Google Shape;82;p11"/>
            <p:cNvSpPr/>
            <p:nvPr/>
          </p:nvSpPr>
          <p:spPr>
            <a:xfrm rot="-2700000">
              <a:off x="866095" y="-1724804"/>
              <a:ext cx="2603709" cy="260370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-2700000">
              <a:off x="5586678" y="-1363071"/>
              <a:ext cx="2181142" cy="21811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-2700000">
              <a:off x="6397953" y="4586778"/>
              <a:ext cx="2554494" cy="255449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 rot="-2700000">
              <a:off x="7882450" y="-200449"/>
              <a:ext cx="2407699" cy="24076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 rot="-2700000">
              <a:off x="-2073011" y="24553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hasCustomPrompt="1" type="title"/>
          </p:nvPr>
        </p:nvSpPr>
        <p:spPr>
          <a:xfrm rot="2701">
            <a:off x="2418255" y="1298888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2" type="title"/>
          </p:nvPr>
        </p:nvSpPr>
        <p:spPr>
          <a:xfrm>
            <a:off x="1243944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243944" y="2283257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 rot="2701">
            <a:off x="2418255" y="3017839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4" type="title"/>
          </p:nvPr>
        </p:nvSpPr>
        <p:spPr>
          <a:xfrm>
            <a:off x="1243944" y="366107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1243944" y="4002300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 rot="2701">
            <a:off x="5961866" y="1298888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7" type="title"/>
          </p:nvPr>
        </p:nvSpPr>
        <p:spPr>
          <a:xfrm>
            <a:off x="4787556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4787556" y="2283257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 rot="2701">
            <a:off x="5961912" y="3017841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3" type="title"/>
          </p:nvPr>
        </p:nvSpPr>
        <p:spPr>
          <a:xfrm>
            <a:off x="4787556" y="3661002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4787556" y="4002300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5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" name="Google Shape;102;p13"/>
          <p:cNvGrpSpPr/>
          <p:nvPr/>
        </p:nvGrpSpPr>
        <p:grpSpPr>
          <a:xfrm>
            <a:off x="-3831602" y="-3865575"/>
            <a:ext cx="16127200" cy="12690250"/>
            <a:chOff x="-3831602" y="-3865575"/>
            <a:chExt cx="16127200" cy="12690250"/>
          </a:xfrm>
        </p:grpSpPr>
        <p:sp>
          <p:nvSpPr>
            <p:cNvPr id="103" name="Google Shape;103;p13"/>
            <p:cNvSpPr/>
            <p:nvPr/>
          </p:nvSpPr>
          <p:spPr>
            <a:xfrm rot="-2700000">
              <a:off x="-728711" y="-31990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2700000">
              <a:off x="8410564" y="13525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2700000">
              <a:off x="-3165036" y="-46498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-2700000">
              <a:off x="6429689" y="4939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>
            <a:off x="-2106851" y="-3720500"/>
            <a:ext cx="13992396" cy="12506725"/>
            <a:chOff x="-2106851" y="-3720500"/>
            <a:chExt cx="13992396" cy="12506725"/>
          </a:xfrm>
        </p:grpSpPr>
        <p:sp>
          <p:nvSpPr>
            <p:cNvPr id="109" name="Google Shape;109;p14"/>
            <p:cNvSpPr/>
            <p:nvPr/>
          </p:nvSpPr>
          <p:spPr>
            <a:xfrm rot="-2700000">
              <a:off x="1268089" y="-30539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 rot="-2700000">
              <a:off x="3769989" y="49011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-2700000">
              <a:off x="6123548" y="-1454510"/>
              <a:ext cx="4773395" cy="477339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2700000">
              <a:off x="-1586321" y="2451080"/>
              <a:ext cx="2513340" cy="25133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4"/>
          <p:cNvSpPr txBox="1"/>
          <p:nvPr>
            <p:ph type="title"/>
          </p:nvPr>
        </p:nvSpPr>
        <p:spPr>
          <a:xfrm rot="-519">
            <a:off x="2584700" y="3085925"/>
            <a:ext cx="3974700" cy="628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800000" dist="47625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1182050" y="1428475"/>
            <a:ext cx="6780000" cy="15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" name="Google Shape;117;p15"/>
          <p:cNvGrpSpPr/>
          <p:nvPr/>
        </p:nvGrpSpPr>
        <p:grpSpPr>
          <a:xfrm>
            <a:off x="-3836652" y="-212450"/>
            <a:ext cx="16819975" cy="6330950"/>
            <a:chOff x="-3836652" y="-212450"/>
            <a:chExt cx="16819975" cy="6330950"/>
          </a:xfrm>
        </p:grpSpPr>
        <p:sp>
          <p:nvSpPr>
            <p:cNvPr id="118" name="Google Shape;118;p15"/>
            <p:cNvSpPr/>
            <p:nvPr/>
          </p:nvSpPr>
          <p:spPr>
            <a:xfrm rot="-2700000">
              <a:off x="-3170086" y="4541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2700000">
              <a:off x="8472378" y="4372130"/>
              <a:ext cx="1446740" cy="14467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2700000">
              <a:off x="9098289" y="152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3" name="Google Shape;123;p16"/>
          <p:cNvGrpSpPr/>
          <p:nvPr/>
        </p:nvGrpSpPr>
        <p:grpSpPr>
          <a:xfrm>
            <a:off x="-2349001" y="-1850925"/>
            <a:ext cx="13312325" cy="9523425"/>
            <a:chOff x="-2349001" y="-1850925"/>
            <a:chExt cx="13312325" cy="9523425"/>
          </a:xfrm>
        </p:grpSpPr>
        <p:sp>
          <p:nvSpPr>
            <p:cNvPr id="124" name="Google Shape;124;p16"/>
            <p:cNvSpPr/>
            <p:nvPr/>
          </p:nvSpPr>
          <p:spPr>
            <a:xfrm rot="-2700000">
              <a:off x="8343769" y="-1143680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-2700000">
              <a:off x="6524444" y="505294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-2700000">
              <a:off x="-1899556" y="302119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-2700000">
              <a:off x="-1213281" y="-1401480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0" name="Google Shape;130;p17"/>
          <p:cNvGrpSpPr/>
          <p:nvPr/>
        </p:nvGrpSpPr>
        <p:grpSpPr>
          <a:xfrm>
            <a:off x="-2081401" y="-3910975"/>
            <a:ext cx="13306800" cy="11425975"/>
            <a:chOff x="-2081401" y="-3910975"/>
            <a:chExt cx="13306800" cy="11425975"/>
          </a:xfrm>
        </p:grpSpPr>
        <p:sp>
          <p:nvSpPr>
            <p:cNvPr id="131" name="Google Shape;131;p17"/>
            <p:cNvSpPr/>
            <p:nvPr/>
          </p:nvSpPr>
          <p:spPr>
            <a:xfrm rot="-2700000">
              <a:off x="490789" y="-32444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 rot="-2700000">
              <a:off x="8834255" y="-269719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 rot="-2700000">
              <a:off x="-1671145" y="2967731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rot="-2700000">
              <a:off x="5338455" y="5123856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hasCustomPrompt="1" type="title"/>
          </p:nvPr>
        </p:nvSpPr>
        <p:spPr>
          <a:xfrm>
            <a:off x="1001350" y="539988"/>
            <a:ext cx="1514700" cy="1255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 rot="231">
            <a:off x="1001350" y="4145260"/>
            <a:ext cx="4471500" cy="458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rotWithShape="0" algn="bl" dir="78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2" type="title"/>
          </p:nvPr>
        </p:nvSpPr>
        <p:spPr>
          <a:xfrm>
            <a:off x="1001350" y="1998149"/>
            <a:ext cx="4471500" cy="19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9" name="Google Shape;139;p18"/>
          <p:cNvGrpSpPr/>
          <p:nvPr/>
        </p:nvGrpSpPr>
        <p:grpSpPr>
          <a:xfrm>
            <a:off x="-2630000" y="-2329394"/>
            <a:ext cx="11508150" cy="10179125"/>
            <a:chOff x="-2630000" y="-2329394"/>
            <a:chExt cx="11508150" cy="10179125"/>
          </a:xfrm>
        </p:grpSpPr>
        <p:sp>
          <p:nvSpPr>
            <p:cNvPr id="140" name="Google Shape;140;p18"/>
            <p:cNvSpPr/>
            <p:nvPr/>
          </p:nvSpPr>
          <p:spPr>
            <a:xfrm rot="-2700000">
              <a:off x="5177351" y="-1830806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-2700000">
              <a:off x="-2131199" y="2525194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 rot="-2700000">
              <a:off x="5971651" y="4943019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hasCustomPrompt="1" type="title"/>
          </p:nvPr>
        </p:nvSpPr>
        <p:spPr>
          <a:xfrm>
            <a:off x="6138000" y="540000"/>
            <a:ext cx="1780800" cy="132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 rot="237">
            <a:off x="3558600" y="4145238"/>
            <a:ext cx="43602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3115250" y="2031900"/>
            <a:ext cx="48036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7" name="Google Shape;147;p19"/>
          <p:cNvGrpSpPr/>
          <p:nvPr/>
        </p:nvGrpSpPr>
        <p:grpSpPr>
          <a:xfrm>
            <a:off x="-1240901" y="2043150"/>
            <a:ext cx="11509676" cy="3860850"/>
            <a:chOff x="-1240901" y="2043150"/>
            <a:chExt cx="11509676" cy="3860850"/>
          </a:xfrm>
        </p:grpSpPr>
        <p:sp>
          <p:nvSpPr>
            <p:cNvPr id="148" name="Google Shape;148;p19"/>
            <p:cNvSpPr/>
            <p:nvPr/>
          </p:nvSpPr>
          <p:spPr>
            <a:xfrm rot="-2700000">
              <a:off x="-839696" y="2533080"/>
              <a:ext cx="1937190" cy="193719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rot="-2700000">
              <a:off x="1472330" y="4261080"/>
              <a:ext cx="1361039" cy="136103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rot="-2700000">
              <a:off x="8625855" y="2325030"/>
              <a:ext cx="1361039" cy="136103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hasCustomPrompt="1" type="title"/>
          </p:nvPr>
        </p:nvSpPr>
        <p:spPr>
          <a:xfrm>
            <a:off x="1100563" y="1908750"/>
            <a:ext cx="1416600" cy="132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599999" dist="66675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 rot="237">
            <a:off x="2899862" y="3286163"/>
            <a:ext cx="43602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599999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title"/>
          </p:nvPr>
        </p:nvSpPr>
        <p:spPr>
          <a:xfrm>
            <a:off x="2899638" y="1399075"/>
            <a:ext cx="51438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5" name="Google Shape;155;p20"/>
          <p:cNvGrpSpPr/>
          <p:nvPr/>
        </p:nvGrpSpPr>
        <p:grpSpPr>
          <a:xfrm>
            <a:off x="-1051696" y="-3152525"/>
            <a:ext cx="13054768" cy="12047850"/>
            <a:chOff x="-1051696" y="-3152525"/>
            <a:chExt cx="13054768" cy="12047850"/>
          </a:xfrm>
        </p:grpSpPr>
        <p:sp>
          <p:nvSpPr>
            <p:cNvPr id="156" name="Google Shape;156;p20"/>
            <p:cNvSpPr/>
            <p:nvPr/>
          </p:nvSpPr>
          <p:spPr>
            <a:xfrm rot="-2700000">
              <a:off x="3183739" y="50102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 rot="-2700000">
              <a:off x="8118039" y="14518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2700000">
              <a:off x="6211589" y="-24859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rot="-2700000">
              <a:off x="1311084" y="4124617"/>
              <a:ext cx="1835791" cy="18357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rot="-2700000">
              <a:off x="-671491" y="-616033"/>
              <a:ext cx="1835791" cy="18357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3966348" y="-3218675"/>
            <a:ext cx="16680971" cy="9581975"/>
            <a:chOff x="-3966348" y="-3218675"/>
            <a:chExt cx="16680971" cy="9581975"/>
          </a:xfrm>
        </p:grpSpPr>
        <p:sp>
          <p:nvSpPr>
            <p:cNvPr id="17" name="Google Shape;17;p3"/>
            <p:cNvSpPr/>
            <p:nvPr/>
          </p:nvSpPr>
          <p:spPr>
            <a:xfrm rot="-2700000">
              <a:off x="6339814" y="-25521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2699865">
              <a:off x="-2845047" y="-1470417"/>
              <a:ext cx="5413397" cy="541361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2700000">
              <a:off x="-1846086" y="24782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2700000">
              <a:off x="8829589" y="520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hasCustomPrompt="1" type="title"/>
          </p:nvPr>
        </p:nvSpPr>
        <p:spPr>
          <a:xfrm>
            <a:off x="3873075" y="540000"/>
            <a:ext cx="1398000" cy="1271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90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 rot="264">
            <a:off x="2616125" y="4145275"/>
            <a:ext cx="39120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360400" y="1987063"/>
            <a:ext cx="4423200" cy="19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2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4136475" y="2546225"/>
            <a:ext cx="38520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4136475" y="1799850"/>
            <a:ext cx="3852000" cy="670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4" name="Google Shape;164;p21"/>
          <p:cNvGrpSpPr/>
          <p:nvPr/>
        </p:nvGrpSpPr>
        <p:grpSpPr>
          <a:xfrm>
            <a:off x="-1859377" y="-2186312"/>
            <a:ext cx="12609830" cy="9401400"/>
            <a:chOff x="-1859377" y="-2186312"/>
            <a:chExt cx="12609830" cy="9401400"/>
          </a:xfrm>
        </p:grpSpPr>
        <p:sp>
          <p:nvSpPr>
            <p:cNvPr id="165" name="Google Shape;165;p21"/>
            <p:cNvSpPr/>
            <p:nvPr/>
          </p:nvSpPr>
          <p:spPr>
            <a:xfrm rot="-2700000">
              <a:off x="-1192811" y="17527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-2700000">
              <a:off x="7922972" y="3605807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2700000">
              <a:off x="5688247" y="-1701193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-2700000">
              <a:off x="3720722" y="4387607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0000" y="1326900"/>
            <a:ext cx="3753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" type="body"/>
          </p:nvPr>
        </p:nvSpPr>
        <p:spPr>
          <a:xfrm>
            <a:off x="4670700" y="1326900"/>
            <a:ext cx="3753300" cy="2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3" name="Google Shape;173;p22"/>
          <p:cNvGrpSpPr/>
          <p:nvPr/>
        </p:nvGrpSpPr>
        <p:grpSpPr>
          <a:xfrm>
            <a:off x="-1994301" y="-1121575"/>
            <a:ext cx="13125250" cy="9437950"/>
            <a:chOff x="-1994301" y="-1121575"/>
            <a:chExt cx="13125250" cy="9437950"/>
          </a:xfrm>
        </p:grpSpPr>
        <p:sp>
          <p:nvSpPr>
            <p:cNvPr id="174" name="Google Shape;174;p22"/>
            <p:cNvSpPr/>
            <p:nvPr/>
          </p:nvSpPr>
          <p:spPr>
            <a:xfrm rot="-2700000">
              <a:off x="5497864" y="44313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 rot="-2700000">
              <a:off x="-1603552" y="3012949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rot="-2700000">
              <a:off x="8853498" y="1868249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 rot="-2700000">
              <a:off x="7171373" y="-730826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00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720000" y="3218854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2" type="title"/>
          </p:nvPr>
        </p:nvSpPr>
        <p:spPr>
          <a:xfrm>
            <a:off x="3428856" y="2921337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3"/>
          <p:cNvSpPr txBox="1"/>
          <p:nvPr>
            <p:ph idx="3" type="subTitle"/>
          </p:nvPr>
        </p:nvSpPr>
        <p:spPr>
          <a:xfrm>
            <a:off x="3428853" y="3218867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4" type="title"/>
          </p:nvPr>
        </p:nvSpPr>
        <p:spPr>
          <a:xfrm>
            <a:off x="61377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3"/>
          <p:cNvSpPr txBox="1"/>
          <p:nvPr>
            <p:ph idx="5" type="subTitle"/>
          </p:nvPr>
        </p:nvSpPr>
        <p:spPr>
          <a:xfrm>
            <a:off x="6137694" y="3218879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6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6" name="Google Shape;186;p2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187" name="Google Shape;187;p2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1519325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1519325" y="2221523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2" type="title"/>
          </p:nvPr>
        </p:nvSpPr>
        <p:spPr>
          <a:xfrm>
            <a:off x="5556901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24"/>
          <p:cNvSpPr txBox="1"/>
          <p:nvPr>
            <p:ph idx="3" type="subTitle"/>
          </p:nvPr>
        </p:nvSpPr>
        <p:spPr>
          <a:xfrm>
            <a:off x="5556901" y="2221523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4" type="title"/>
          </p:nvPr>
        </p:nvSpPr>
        <p:spPr>
          <a:xfrm>
            <a:off x="1519300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4"/>
          <p:cNvSpPr txBox="1"/>
          <p:nvPr>
            <p:ph idx="5" type="subTitle"/>
          </p:nvPr>
        </p:nvSpPr>
        <p:spPr>
          <a:xfrm>
            <a:off x="1519325" y="3631248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6" type="title"/>
          </p:nvPr>
        </p:nvSpPr>
        <p:spPr>
          <a:xfrm>
            <a:off x="5556876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9" name="Google Shape;199;p24"/>
          <p:cNvSpPr txBox="1"/>
          <p:nvPr>
            <p:ph idx="7" type="subTitle"/>
          </p:nvPr>
        </p:nvSpPr>
        <p:spPr>
          <a:xfrm>
            <a:off x="5556901" y="3631248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8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1" name="Google Shape;201;p24"/>
          <p:cNvGrpSpPr/>
          <p:nvPr/>
        </p:nvGrpSpPr>
        <p:grpSpPr>
          <a:xfrm>
            <a:off x="-3283327" y="-1008375"/>
            <a:ext cx="15635400" cy="8544400"/>
            <a:chOff x="-3283327" y="-1008375"/>
            <a:chExt cx="15635400" cy="8544400"/>
          </a:xfrm>
        </p:grpSpPr>
        <p:sp>
          <p:nvSpPr>
            <p:cNvPr id="202" name="Google Shape;202;p24"/>
            <p:cNvSpPr/>
            <p:nvPr/>
          </p:nvSpPr>
          <p:spPr>
            <a:xfrm rot="-2700000">
              <a:off x="8278338" y="4257739"/>
              <a:ext cx="1731422" cy="1731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2700000">
              <a:off x="-1268756" y="2686120"/>
              <a:ext cx="1507410" cy="150741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2700000">
              <a:off x="8467039" y="-3418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2700000">
              <a:off x="-2616761" y="36509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20000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3419271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3419271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4" type="title"/>
          </p:nvPr>
        </p:nvSpPr>
        <p:spPr>
          <a:xfrm>
            <a:off x="2069638" y="3684450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2069638" y="3961626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6" type="title"/>
          </p:nvPr>
        </p:nvSpPr>
        <p:spPr>
          <a:xfrm>
            <a:off x="4768909" y="3684450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4" name="Google Shape;214;p25"/>
          <p:cNvSpPr txBox="1"/>
          <p:nvPr>
            <p:ph idx="7" type="subTitle"/>
          </p:nvPr>
        </p:nvSpPr>
        <p:spPr>
          <a:xfrm>
            <a:off x="4768909" y="3961626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8" type="title"/>
          </p:nvPr>
        </p:nvSpPr>
        <p:spPr>
          <a:xfrm>
            <a:off x="6118550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6" name="Google Shape;216;p25"/>
          <p:cNvSpPr txBox="1"/>
          <p:nvPr>
            <p:ph idx="9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13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8" name="Google Shape;218;p25"/>
          <p:cNvGrpSpPr/>
          <p:nvPr/>
        </p:nvGrpSpPr>
        <p:grpSpPr>
          <a:xfrm>
            <a:off x="-2781777" y="-2430525"/>
            <a:ext cx="13568525" cy="10328200"/>
            <a:chOff x="-2781777" y="-2430525"/>
            <a:chExt cx="13568525" cy="10328200"/>
          </a:xfrm>
        </p:grpSpPr>
        <p:sp>
          <p:nvSpPr>
            <p:cNvPr id="219" name="Google Shape;219;p25"/>
            <p:cNvSpPr/>
            <p:nvPr/>
          </p:nvSpPr>
          <p:spPr>
            <a:xfrm rot="-2700000">
              <a:off x="6901714" y="4012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 rot="-2700000">
              <a:off x="-2115211" y="22536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2700000">
              <a:off x="7001085" y="-1923615"/>
              <a:ext cx="2447579" cy="244757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 rot="-2700000">
              <a:off x="-626720" y="-126012"/>
              <a:ext cx="1484500" cy="1484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0000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26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2" type="title"/>
          </p:nvPr>
        </p:nvSpPr>
        <p:spPr>
          <a:xfrm>
            <a:off x="3419271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26"/>
          <p:cNvSpPr txBox="1"/>
          <p:nvPr>
            <p:ph idx="3" type="subTitle"/>
          </p:nvPr>
        </p:nvSpPr>
        <p:spPr>
          <a:xfrm>
            <a:off x="3419275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4" type="title"/>
          </p:nvPr>
        </p:nvSpPr>
        <p:spPr>
          <a:xfrm>
            <a:off x="720000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26"/>
          <p:cNvSpPr txBox="1"/>
          <p:nvPr>
            <p:ph idx="5" type="subTitle"/>
          </p:nvPr>
        </p:nvSpPr>
        <p:spPr>
          <a:xfrm>
            <a:off x="72000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6" type="title"/>
          </p:nvPr>
        </p:nvSpPr>
        <p:spPr>
          <a:xfrm>
            <a:off x="3419271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26"/>
          <p:cNvSpPr txBox="1"/>
          <p:nvPr>
            <p:ph idx="7" type="subTitle"/>
          </p:nvPr>
        </p:nvSpPr>
        <p:spPr>
          <a:xfrm>
            <a:off x="3419271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6"/>
          <p:cNvSpPr txBox="1"/>
          <p:nvPr>
            <p:ph idx="8" type="title"/>
          </p:nvPr>
        </p:nvSpPr>
        <p:spPr>
          <a:xfrm>
            <a:off x="6118550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26"/>
          <p:cNvSpPr txBox="1"/>
          <p:nvPr>
            <p:ph idx="9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3" type="title"/>
          </p:nvPr>
        </p:nvSpPr>
        <p:spPr>
          <a:xfrm>
            <a:off x="6118550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26"/>
          <p:cNvSpPr txBox="1"/>
          <p:nvPr>
            <p:ph idx="14" type="subTitle"/>
          </p:nvPr>
        </p:nvSpPr>
        <p:spPr>
          <a:xfrm>
            <a:off x="611855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5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7" name="Google Shape;237;p26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238" name="Google Shape;238;p26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hasCustomPrompt="1" type="title"/>
          </p:nvPr>
        </p:nvSpPr>
        <p:spPr>
          <a:xfrm rot="-358">
            <a:off x="4913637" y="864385"/>
            <a:ext cx="288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4913615" y="1900974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hasCustomPrompt="1" idx="2" type="title"/>
          </p:nvPr>
        </p:nvSpPr>
        <p:spPr>
          <a:xfrm>
            <a:off x="4913638" y="2851687"/>
            <a:ext cx="2881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/>
          <p:nvPr>
            <p:ph idx="3" type="subTitle"/>
          </p:nvPr>
        </p:nvSpPr>
        <p:spPr>
          <a:xfrm>
            <a:off x="4913615" y="3888375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hasCustomPrompt="1" idx="4" type="title"/>
          </p:nvPr>
        </p:nvSpPr>
        <p:spPr>
          <a:xfrm rot="-358">
            <a:off x="1357387" y="864385"/>
            <a:ext cx="288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7"/>
          <p:cNvSpPr txBox="1"/>
          <p:nvPr>
            <p:ph idx="5" type="subTitle"/>
          </p:nvPr>
        </p:nvSpPr>
        <p:spPr>
          <a:xfrm>
            <a:off x="1357365" y="1900974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>
            <p:ph hasCustomPrompt="1" idx="6" type="title"/>
          </p:nvPr>
        </p:nvSpPr>
        <p:spPr>
          <a:xfrm>
            <a:off x="1357388" y="2851687"/>
            <a:ext cx="2881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7"/>
          <p:cNvSpPr txBox="1"/>
          <p:nvPr>
            <p:ph idx="7" type="subTitle"/>
          </p:nvPr>
        </p:nvSpPr>
        <p:spPr>
          <a:xfrm>
            <a:off x="1357365" y="3888375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1" name="Google Shape;251;p27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252" name="Google Shape;252;p27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1" type="subTitle"/>
          </p:nvPr>
        </p:nvSpPr>
        <p:spPr>
          <a:xfrm>
            <a:off x="7200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8"/>
          <p:cNvSpPr txBox="1"/>
          <p:nvPr>
            <p:ph hasCustomPrompt="1" type="title"/>
          </p:nvPr>
        </p:nvSpPr>
        <p:spPr>
          <a:xfrm>
            <a:off x="7200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8"/>
          <p:cNvSpPr txBox="1"/>
          <p:nvPr>
            <p:ph idx="2" type="title"/>
          </p:nvPr>
        </p:nvSpPr>
        <p:spPr>
          <a:xfrm>
            <a:off x="7200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1" name="Google Shape;261;p28"/>
          <p:cNvSpPr txBox="1"/>
          <p:nvPr>
            <p:ph idx="3" type="title"/>
          </p:nvPr>
        </p:nvSpPr>
        <p:spPr>
          <a:xfrm>
            <a:off x="7200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2" name="Google Shape;262;p28"/>
          <p:cNvSpPr txBox="1"/>
          <p:nvPr>
            <p:ph idx="4" type="subTitle"/>
          </p:nvPr>
        </p:nvSpPr>
        <p:spPr>
          <a:xfrm>
            <a:off x="26868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8"/>
          <p:cNvSpPr txBox="1"/>
          <p:nvPr>
            <p:ph hasCustomPrompt="1" idx="5" type="title"/>
          </p:nvPr>
        </p:nvSpPr>
        <p:spPr>
          <a:xfrm>
            <a:off x="26868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8"/>
          <p:cNvSpPr txBox="1"/>
          <p:nvPr>
            <p:ph idx="6" type="title"/>
          </p:nvPr>
        </p:nvSpPr>
        <p:spPr>
          <a:xfrm>
            <a:off x="26868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5" name="Google Shape;265;p28"/>
          <p:cNvSpPr txBox="1"/>
          <p:nvPr>
            <p:ph idx="7" type="title"/>
          </p:nvPr>
        </p:nvSpPr>
        <p:spPr>
          <a:xfrm>
            <a:off x="26868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6" name="Google Shape;266;p28"/>
          <p:cNvSpPr txBox="1"/>
          <p:nvPr>
            <p:ph idx="8" type="subTitle"/>
          </p:nvPr>
        </p:nvSpPr>
        <p:spPr>
          <a:xfrm>
            <a:off x="46536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hasCustomPrompt="1" idx="9" type="title"/>
          </p:nvPr>
        </p:nvSpPr>
        <p:spPr>
          <a:xfrm>
            <a:off x="46536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8"/>
          <p:cNvSpPr txBox="1"/>
          <p:nvPr>
            <p:ph idx="13" type="title"/>
          </p:nvPr>
        </p:nvSpPr>
        <p:spPr>
          <a:xfrm>
            <a:off x="46536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9" name="Google Shape;269;p28"/>
          <p:cNvSpPr txBox="1"/>
          <p:nvPr>
            <p:ph idx="14" type="title"/>
          </p:nvPr>
        </p:nvSpPr>
        <p:spPr>
          <a:xfrm>
            <a:off x="46536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0" name="Google Shape;270;p28"/>
          <p:cNvSpPr txBox="1"/>
          <p:nvPr>
            <p:ph idx="15" type="subTitle"/>
          </p:nvPr>
        </p:nvSpPr>
        <p:spPr>
          <a:xfrm>
            <a:off x="66204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8"/>
          <p:cNvSpPr txBox="1"/>
          <p:nvPr>
            <p:ph hasCustomPrompt="1" idx="16" type="title"/>
          </p:nvPr>
        </p:nvSpPr>
        <p:spPr>
          <a:xfrm>
            <a:off x="66204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28"/>
          <p:cNvSpPr txBox="1"/>
          <p:nvPr>
            <p:ph idx="17" type="title"/>
          </p:nvPr>
        </p:nvSpPr>
        <p:spPr>
          <a:xfrm>
            <a:off x="66204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3" name="Google Shape;273;p28"/>
          <p:cNvSpPr txBox="1"/>
          <p:nvPr>
            <p:ph idx="18" type="title"/>
          </p:nvPr>
        </p:nvSpPr>
        <p:spPr>
          <a:xfrm>
            <a:off x="66204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4" name="Google Shape;274;p28"/>
          <p:cNvSpPr txBox="1"/>
          <p:nvPr>
            <p:ph idx="19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5" name="Google Shape;275;p28"/>
          <p:cNvGrpSpPr/>
          <p:nvPr/>
        </p:nvGrpSpPr>
        <p:grpSpPr>
          <a:xfrm>
            <a:off x="-2640297" y="-2507812"/>
            <a:ext cx="14352900" cy="10498100"/>
            <a:chOff x="-2640297" y="-2507812"/>
            <a:chExt cx="14352900" cy="10498100"/>
          </a:xfrm>
        </p:grpSpPr>
        <p:sp>
          <p:nvSpPr>
            <p:cNvPr id="276" name="Google Shape;276;p28"/>
            <p:cNvSpPr/>
            <p:nvPr/>
          </p:nvSpPr>
          <p:spPr>
            <a:xfrm rot="-2700000">
              <a:off x="-1519393" y="41486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 rot="-2700000">
              <a:off x="6860807" y="-2026208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rot="-2700000">
              <a:off x="8905607" y="735017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-2700000">
              <a:off x="-2158693" y="20466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-2700000">
              <a:off x="-442693" y="-1720308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2700000">
              <a:off x="7261307" y="51832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2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720000" y="2777875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4" name="Google Shape;284;p29"/>
          <p:cNvSpPr txBox="1"/>
          <p:nvPr>
            <p:ph idx="1" type="subTitle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9"/>
          <p:cNvSpPr txBox="1"/>
          <p:nvPr>
            <p:ph idx="2" type="title"/>
          </p:nvPr>
        </p:nvSpPr>
        <p:spPr>
          <a:xfrm>
            <a:off x="3403800" y="2777888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6" name="Google Shape;286;p29"/>
          <p:cNvSpPr txBox="1"/>
          <p:nvPr>
            <p:ph idx="3" type="subTitle"/>
          </p:nvPr>
        </p:nvSpPr>
        <p:spPr>
          <a:xfrm>
            <a:off x="3403800" y="3924616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9"/>
          <p:cNvSpPr txBox="1"/>
          <p:nvPr>
            <p:ph idx="4" type="title"/>
          </p:nvPr>
        </p:nvSpPr>
        <p:spPr>
          <a:xfrm>
            <a:off x="6087600" y="2777875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8" name="Google Shape;288;p29"/>
          <p:cNvSpPr txBox="1"/>
          <p:nvPr>
            <p:ph idx="5" type="subTitle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9"/>
          <p:cNvSpPr txBox="1"/>
          <p:nvPr>
            <p:ph hasCustomPrompt="1" idx="6" type="title"/>
          </p:nvPr>
        </p:nvSpPr>
        <p:spPr>
          <a:xfrm>
            <a:off x="14239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29"/>
          <p:cNvSpPr txBox="1"/>
          <p:nvPr>
            <p:ph hasCustomPrompt="1" idx="7" type="title"/>
          </p:nvPr>
        </p:nvSpPr>
        <p:spPr>
          <a:xfrm>
            <a:off x="41077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29"/>
          <p:cNvSpPr txBox="1"/>
          <p:nvPr>
            <p:ph hasCustomPrompt="1" idx="8" type="title"/>
          </p:nvPr>
        </p:nvSpPr>
        <p:spPr>
          <a:xfrm>
            <a:off x="67915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9"/>
          <p:cNvSpPr txBox="1"/>
          <p:nvPr>
            <p:ph idx="9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3" name="Google Shape;293;p29"/>
          <p:cNvGrpSpPr/>
          <p:nvPr/>
        </p:nvGrpSpPr>
        <p:grpSpPr>
          <a:xfrm>
            <a:off x="-1477625" y="-1783848"/>
            <a:ext cx="12348579" cy="9026500"/>
            <a:chOff x="-1477625" y="-1783848"/>
            <a:chExt cx="12348579" cy="9026500"/>
          </a:xfrm>
        </p:grpSpPr>
        <p:sp>
          <p:nvSpPr>
            <p:cNvPr id="294" name="Google Shape;294;p29"/>
            <p:cNvSpPr/>
            <p:nvPr/>
          </p:nvSpPr>
          <p:spPr>
            <a:xfrm rot="-2700000">
              <a:off x="8726658" y="1177591"/>
              <a:ext cx="1776394" cy="177639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 rot="-2700000">
              <a:off x="6641122" y="-1366475"/>
              <a:ext cx="2015254" cy="2015254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 rot="-2700000">
              <a:off x="2040097" y="4810025"/>
              <a:ext cx="2015254" cy="201525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-2700000">
              <a:off x="-953405" y="-1043693"/>
              <a:ext cx="2531159" cy="253115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ctrTitle"/>
          </p:nvPr>
        </p:nvSpPr>
        <p:spPr>
          <a:xfrm>
            <a:off x="2963700" y="735925"/>
            <a:ext cx="321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2963700" y="1740148"/>
            <a:ext cx="3216600" cy="1227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0"/>
          <p:cNvSpPr txBox="1"/>
          <p:nvPr>
            <p:ph idx="2" type="subTitle"/>
          </p:nvPr>
        </p:nvSpPr>
        <p:spPr>
          <a:xfrm rot="-1283">
            <a:off x="2963700" y="3988172"/>
            <a:ext cx="3216600" cy="418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2" name="Google Shape;302;p30"/>
          <p:cNvGrpSpPr/>
          <p:nvPr/>
        </p:nvGrpSpPr>
        <p:grpSpPr>
          <a:xfrm>
            <a:off x="-2177077" y="-3531525"/>
            <a:ext cx="12484131" cy="9533450"/>
            <a:chOff x="-2177077" y="-3531525"/>
            <a:chExt cx="12484131" cy="9533450"/>
          </a:xfrm>
        </p:grpSpPr>
        <p:sp>
          <p:nvSpPr>
            <p:cNvPr id="303" name="Google Shape;303;p30"/>
            <p:cNvSpPr/>
            <p:nvPr/>
          </p:nvSpPr>
          <p:spPr>
            <a:xfrm rot="-2700000">
              <a:off x="-1510511" y="21168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 rot="-2700000">
              <a:off x="5649689" y="-28649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 rot="-2700000">
              <a:off x="-316686" y="-936927"/>
              <a:ext cx="2073379" cy="207337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 rot="-2700000">
              <a:off x="7804264" y="599398"/>
              <a:ext cx="2073379" cy="20733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-2700000">
              <a:off x="6907889" y="4104075"/>
              <a:ext cx="1210425" cy="121042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0"/>
          <p:cNvSpPr txBox="1"/>
          <p:nvPr/>
        </p:nvSpPr>
        <p:spPr>
          <a:xfrm>
            <a:off x="2963700" y="3102210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-3660927" y="-3923700"/>
            <a:ext cx="15480978" cy="12421700"/>
            <a:chOff x="-3660927" y="-3923700"/>
            <a:chExt cx="15480978" cy="12421700"/>
          </a:xfrm>
        </p:grpSpPr>
        <p:sp>
          <p:nvSpPr>
            <p:cNvPr id="26" name="Google Shape;26;p4"/>
            <p:cNvSpPr/>
            <p:nvPr/>
          </p:nvSpPr>
          <p:spPr>
            <a:xfrm rot="-2700000">
              <a:off x="4723439" y="-32571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2700000">
              <a:off x="6608083" y="2444632"/>
              <a:ext cx="4317735" cy="431773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2700000">
              <a:off x="1244314" y="46129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2700000">
              <a:off x="-2994361" y="613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944338" y="2691075"/>
            <a:ext cx="3818400" cy="821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944338" y="1631350"/>
            <a:ext cx="3818400" cy="11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>
            <p:ph idx="2" type="pic"/>
          </p:nvPr>
        </p:nvSpPr>
        <p:spPr>
          <a:xfrm>
            <a:off x="5016163" y="999450"/>
            <a:ext cx="3191700" cy="314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1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311" name="Google Shape;311;p31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2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317" name="Google Shape;317;p32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324" name="Google Shape;324;p3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893600" y="2686150"/>
            <a:ext cx="3584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666025" y="2686279"/>
            <a:ext cx="3584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893588" y="2340825"/>
            <a:ext cx="3584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5"/>
          <p:cNvSpPr txBox="1"/>
          <p:nvPr>
            <p:ph idx="4" type="title"/>
          </p:nvPr>
        </p:nvSpPr>
        <p:spPr>
          <a:xfrm>
            <a:off x="4666013" y="2340825"/>
            <a:ext cx="3584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-2396725" y="-3225100"/>
            <a:ext cx="13714800" cy="11730625"/>
            <a:chOff x="-2396725" y="-3225100"/>
            <a:chExt cx="13714800" cy="11730625"/>
          </a:xfrm>
        </p:grpSpPr>
        <p:sp>
          <p:nvSpPr>
            <p:cNvPr id="40" name="Google Shape;40;p5"/>
            <p:cNvSpPr/>
            <p:nvPr/>
          </p:nvSpPr>
          <p:spPr>
            <a:xfrm rot="-2700000">
              <a:off x="8050160" y="4398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-2700000">
              <a:off x="386535" y="-266441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-2700000">
              <a:off x="-1836040" y="387258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2700000">
              <a:off x="4881585" y="5237610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" name="Google Shape;46;p6"/>
          <p:cNvGrpSpPr/>
          <p:nvPr/>
        </p:nvGrpSpPr>
        <p:grpSpPr>
          <a:xfrm>
            <a:off x="-3872877" y="-2769325"/>
            <a:ext cx="15937775" cy="10869238"/>
            <a:chOff x="-3872877" y="-2769325"/>
            <a:chExt cx="15937775" cy="10869238"/>
          </a:xfrm>
        </p:grpSpPr>
        <p:sp>
          <p:nvSpPr>
            <p:cNvPr id="47" name="Google Shape;47;p6"/>
            <p:cNvSpPr/>
            <p:nvPr/>
          </p:nvSpPr>
          <p:spPr>
            <a:xfrm rot="-2700000">
              <a:off x="8179864" y="-21027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2700000">
              <a:off x="-3206311" y="119680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2700000">
              <a:off x="-2143611" y="421487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 rot="-458">
            <a:off x="2320200" y="1927775"/>
            <a:ext cx="45036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3" name="Google Shape;53;p7"/>
          <p:cNvGrpSpPr/>
          <p:nvPr/>
        </p:nvGrpSpPr>
        <p:grpSpPr>
          <a:xfrm>
            <a:off x="-2237222" y="-2462962"/>
            <a:ext cx="13426375" cy="9880075"/>
            <a:chOff x="-2237222" y="-2462962"/>
            <a:chExt cx="13426375" cy="9880075"/>
          </a:xfrm>
        </p:grpSpPr>
        <p:sp>
          <p:nvSpPr>
            <p:cNvPr id="54" name="Google Shape;54;p7"/>
            <p:cNvSpPr/>
            <p:nvPr/>
          </p:nvSpPr>
          <p:spPr>
            <a:xfrm rot="-2700000">
              <a:off x="8366793" y="52428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2700000">
              <a:off x="5011893" y="4594753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-2700000">
              <a:off x="-1752982" y="3170853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rot="-2700000">
              <a:off x="-344132" y="-1978722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2344274" y="-2907250"/>
            <a:ext cx="13589501" cy="10958000"/>
            <a:chOff x="-2344274" y="-2907250"/>
            <a:chExt cx="13589501" cy="10958000"/>
          </a:xfrm>
        </p:grpSpPr>
        <p:sp>
          <p:nvSpPr>
            <p:cNvPr id="60" name="Google Shape;60;p8"/>
            <p:cNvSpPr/>
            <p:nvPr/>
          </p:nvSpPr>
          <p:spPr>
            <a:xfrm rot="-2700000">
              <a:off x="5381827" y="1942750"/>
              <a:ext cx="4857399" cy="48573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2700000">
              <a:off x="1873044" y="-2368532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2700000">
              <a:off x="-1805556" y="-42807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rot="-2700000">
              <a:off x="2235844" y="4910868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8"/>
          <p:cNvSpPr txBox="1"/>
          <p:nvPr>
            <p:ph type="title"/>
          </p:nvPr>
        </p:nvSpPr>
        <p:spPr>
          <a:xfrm>
            <a:off x="1334325" y="936750"/>
            <a:ext cx="6475200" cy="3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1061100" y="1317313"/>
            <a:ext cx="46671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061000" y="2641487"/>
            <a:ext cx="4667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9"/>
          <p:cNvGrpSpPr/>
          <p:nvPr/>
        </p:nvGrpSpPr>
        <p:grpSpPr>
          <a:xfrm>
            <a:off x="5667148" y="-1111475"/>
            <a:ext cx="4952326" cy="7384400"/>
            <a:chOff x="5667148" y="-1111475"/>
            <a:chExt cx="4952326" cy="7384400"/>
          </a:xfrm>
        </p:grpSpPr>
        <p:sp>
          <p:nvSpPr>
            <p:cNvPr id="69" name="Google Shape;69;p9"/>
            <p:cNvSpPr/>
            <p:nvPr/>
          </p:nvSpPr>
          <p:spPr>
            <a:xfrm rot="-2700000">
              <a:off x="6333714" y="-4449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 rot="-2700000">
              <a:off x="8542266" y="2855267"/>
              <a:ext cx="1720815" cy="172081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 rot="-2700000">
              <a:off x="6145232" y="3671806"/>
              <a:ext cx="2154837" cy="215483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720050" y="4013400"/>
            <a:ext cx="7704000" cy="590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4" name="Google Shape;74;p10"/>
          <p:cNvGrpSpPr/>
          <p:nvPr/>
        </p:nvGrpSpPr>
        <p:grpSpPr>
          <a:xfrm>
            <a:off x="-121673" y="-3777950"/>
            <a:ext cx="12080448" cy="11416013"/>
            <a:chOff x="-121673" y="-3777950"/>
            <a:chExt cx="12080448" cy="11416013"/>
          </a:xfrm>
        </p:grpSpPr>
        <p:sp>
          <p:nvSpPr>
            <p:cNvPr id="75" name="Google Shape;75;p10"/>
            <p:cNvSpPr/>
            <p:nvPr/>
          </p:nvSpPr>
          <p:spPr>
            <a:xfrm rot="-2700000">
              <a:off x="2966864" y="-311138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rot="-2700000">
              <a:off x="8857815" y="128241"/>
              <a:ext cx="2568919" cy="25689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0"/>
            <p:cNvSpPr/>
            <p:nvPr/>
          </p:nvSpPr>
          <p:spPr>
            <a:xfrm rot="-2700000">
              <a:off x="330495" y="5002631"/>
              <a:ext cx="2183263" cy="21832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Relationship Id="rId4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image" Target="../media/image21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.xml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.xml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1.xml"/><Relationship Id="rId4" Type="http://schemas.openxmlformats.org/officeDocument/2006/relationships/image" Target="../media/image22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1.xml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image" Target="../media/image35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 rot="-566">
            <a:off x="2749496" y="2031900"/>
            <a:ext cx="3645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팀명: 쿼드코어 (4TEAM)</a:t>
            </a:r>
            <a:endParaRPr b="1"/>
          </a:p>
        </p:txBody>
      </p:sp>
      <p:sp>
        <p:nvSpPr>
          <p:cNvPr id="333" name="Google Shape;333;p34"/>
          <p:cNvSpPr txBox="1"/>
          <p:nvPr>
            <p:ph type="ctrTitle"/>
          </p:nvPr>
        </p:nvSpPr>
        <p:spPr>
          <a:xfrm>
            <a:off x="184862" y="1038967"/>
            <a:ext cx="93411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연료별 차량 데이터 조회 및 FAQ 시스템</a:t>
            </a:r>
            <a:endParaRPr b="1" sz="3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-1" y="4716600"/>
            <a:ext cx="4185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SK Networks Family Ai Camp  20기_ 1st Project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398" y="2722775"/>
            <a:ext cx="1595400" cy="15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/>
          <p:nvPr>
            <p:ph type="title"/>
          </p:nvPr>
        </p:nvSpPr>
        <p:spPr>
          <a:xfrm>
            <a:off x="663300" y="471950"/>
            <a:ext cx="77040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ERD </a:t>
            </a:r>
            <a:r>
              <a:rPr b="1" lang="en"/>
              <a:t>설계</a:t>
            </a:r>
            <a:endParaRPr b="1" sz="2800"/>
          </a:p>
        </p:txBody>
      </p:sp>
      <p:sp>
        <p:nvSpPr>
          <p:cNvPr id="455" name="Google Shape;455;p43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87" y="1800770"/>
            <a:ext cx="4186301" cy="2196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43"/>
          <p:cNvSpPr txBox="1"/>
          <p:nvPr>
            <p:ph type="title"/>
          </p:nvPr>
        </p:nvSpPr>
        <p:spPr>
          <a:xfrm>
            <a:off x="1902848" y="4030850"/>
            <a:ext cx="155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→ </a:t>
            </a:r>
            <a:r>
              <a:rPr b="1" lang="en" sz="1600">
                <a:solidFill>
                  <a:schemeClr val="lt1"/>
                </a:solidFill>
              </a:rPr>
              <a:t>prj1 DB 구축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387" y="1800770"/>
            <a:ext cx="2823100" cy="22300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43"/>
          <p:cNvSpPr txBox="1"/>
          <p:nvPr>
            <p:ph type="title"/>
          </p:nvPr>
        </p:nvSpPr>
        <p:spPr>
          <a:xfrm>
            <a:off x="6219312" y="4030845"/>
            <a:ext cx="39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→ </a:t>
            </a:r>
            <a:r>
              <a:rPr b="1" lang="en" sz="1600">
                <a:solidFill>
                  <a:schemeClr val="lt1"/>
                </a:solidFill>
              </a:rPr>
              <a:t>faq</a:t>
            </a:r>
            <a:r>
              <a:rPr b="1" lang="en" sz="1600">
                <a:solidFill>
                  <a:schemeClr val="lt1"/>
                </a:solidFill>
              </a:rPr>
              <a:t> DB 구축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624712" y="1505745"/>
            <a:ext cx="26241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&lt;연료별 차량 데이터셋 ERD&gt;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6330087" y="1491320"/>
            <a:ext cx="26241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&lt;FAQ ERD&gt;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25" y="2571750"/>
            <a:ext cx="31450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00" y="1410375"/>
            <a:ext cx="8509798" cy="7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 txBox="1"/>
          <p:nvPr>
            <p:ph type="title"/>
          </p:nvPr>
        </p:nvSpPr>
        <p:spPr>
          <a:xfrm>
            <a:off x="156500" y="41215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DB) </a:t>
            </a:r>
            <a:r>
              <a:rPr b="1" lang="en" sz="2500">
                <a:latin typeface="Assistant"/>
                <a:ea typeface="Assistant"/>
                <a:cs typeface="Assistant"/>
                <a:sym typeface="Assistant"/>
              </a:rPr>
              <a:t>cartype_tbl </a:t>
            </a:r>
            <a:r>
              <a:rPr b="1" lang="en" sz="2500"/>
              <a:t>테이블 명세서  </a:t>
            </a:r>
            <a:endParaRPr b="1"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25" y="2625575"/>
            <a:ext cx="2148225" cy="2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588" y="1428050"/>
            <a:ext cx="8763025" cy="6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>
            <p:ph type="title"/>
          </p:nvPr>
        </p:nvSpPr>
        <p:spPr>
          <a:xfrm>
            <a:off x="194600" y="502875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DB) fuel_tbl 테이블 명세서 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6"/>
          <p:cNvPicPr preferRelativeResize="0"/>
          <p:nvPr/>
        </p:nvPicPr>
        <p:blipFill rotWithShape="1">
          <a:blip r:embed="rId4">
            <a:alphaModFix/>
          </a:blip>
          <a:srcRect b="39360" l="0" r="0" t="0"/>
          <a:stretch/>
        </p:blipFill>
        <p:spPr>
          <a:xfrm>
            <a:off x="186200" y="3213125"/>
            <a:ext cx="5435525" cy="14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0" y="1149575"/>
            <a:ext cx="8839203" cy="12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/>
          <p:nvPr>
            <p:ph type="title"/>
          </p:nvPr>
        </p:nvSpPr>
        <p:spPr>
          <a:xfrm>
            <a:off x="186200" y="41215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</a:t>
            </a:r>
            <a:r>
              <a:rPr b="1" lang="en" sz="2500"/>
              <a:t>) </a:t>
            </a:r>
            <a:r>
              <a:rPr b="1" lang="en" sz="2500"/>
              <a:t>main_tbl_rawdata </a:t>
            </a:r>
            <a:r>
              <a:rPr b="1" lang="en" sz="2500"/>
              <a:t>테이블 명세서 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303025" y="398263"/>
            <a:ext cx="6401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575" lIns="104575" spcFirstLastPara="1" rIns="104575" wrap="square" tIns="10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SQL 구현</a:t>
            </a:r>
            <a:endParaRPr b="1" sz="2059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490675" y="1119100"/>
            <a:ext cx="784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Prj1 DB에서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2024년 하이브리드 챠량수</a:t>
            </a: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를 검색하고 싶다.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075" y="1806725"/>
            <a:ext cx="49530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303025" y="398263"/>
            <a:ext cx="6401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575" lIns="104575" spcFirstLastPara="1" rIns="104575" wrap="square" tIns="10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SQL 구현</a:t>
            </a:r>
            <a:endParaRPr b="1" sz="2059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490675" y="1119100"/>
            <a:ext cx="784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Prj1 DB에서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년도에 따른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하이브리드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차량수 변화</a:t>
            </a: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를 검색하고 싶다.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25" y="1620700"/>
            <a:ext cx="4245259" cy="35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 txBox="1"/>
          <p:nvPr>
            <p:ph type="title"/>
          </p:nvPr>
        </p:nvSpPr>
        <p:spPr>
          <a:xfrm>
            <a:off x="720000" y="540000"/>
            <a:ext cx="77040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차량 </a:t>
            </a:r>
            <a:r>
              <a:rPr b="1" lang="en"/>
              <a:t>FAQ </a:t>
            </a:r>
            <a:r>
              <a:rPr b="1" lang="en"/>
              <a:t>관련 </a:t>
            </a:r>
            <a:r>
              <a:rPr b="1" lang="en"/>
              <a:t>DB</a:t>
            </a:r>
            <a:r>
              <a:rPr b="1" lang="en"/>
              <a:t>구축</a:t>
            </a:r>
            <a:endParaRPr b="1" sz="2800"/>
          </a:p>
        </p:txBody>
      </p:sp>
      <p:sp>
        <p:nvSpPr>
          <p:cNvPr id="525" name="Google Shape;525;p4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9"/>
          <p:cNvGrpSpPr/>
          <p:nvPr/>
        </p:nvGrpSpPr>
        <p:grpSpPr>
          <a:xfrm>
            <a:off x="620025" y="1474284"/>
            <a:ext cx="8215800" cy="2741400"/>
            <a:chOff x="620025" y="1081500"/>
            <a:chExt cx="8215800" cy="2741400"/>
          </a:xfrm>
        </p:grpSpPr>
        <p:sp>
          <p:nvSpPr>
            <p:cNvPr id="530" name="Google Shape;530;p49"/>
            <p:cNvSpPr txBox="1"/>
            <p:nvPr/>
          </p:nvSpPr>
          <p:spPr>
            <a:xfrm>
              <a:off x="620025" y="1081500"/>
              <a:ext cx="8215800" cy="27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MySQL 내 faq (DB) 생성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Python 에서 execute 메소드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     -  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 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테이블 3개 생성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(통합 TOP10, 전기차, 하이브리드 차량)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executemany 메소드                 MySQL 에 데이터 입력 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MySQL 데이터 입력 결과 확인 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2917628" y="2434203"/>
              <a:ext cx="333900" cy="27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3415224" y="1775402"/>
              <a:ext cx="333900" cy="27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TOP10 FAQ 테이블 명세서  </a:t>
            </a:r>
            <a:endParaRPr b="1"/>
          </a:p>
        </p:txBody>
      </p:sp>
      <p:sp>
        <p:nvSpPr>
          <p:cNvPr id="538" name="Google Shape;538;p5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0" title="스크린샷 2025-09-24 1731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000"/>
            <a:ext cx="8839201" cy="160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50" title="스크린샷 2025-09-24 17381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850" y="3124875"/>
            <a:ext cx="5570289" cy="1866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50" title="스크린샷 2025-09-24 17415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24875"/>
            <a:ext cx="1756876" cy="186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ev_tbl (</a:t>
            </a:r>
            <a:r>
              <a:rPr b="1" lang="en"/>
              <a:t>전기차)</a:t>
            </a:r>
            <a:r>
              <a:rPr b="1" lang="en"/>
              <a:t> 테이블 명세서  </a:t>
            </a:r>
            <a:endParaRPr b="1"/>
          </a:p>
        </p:txBody>
      </p:sp>
      <p:sp>
        <p:nvSpPr>
          <p:cNvPr id="550" name="Google Shape;550;p5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1" title="스크린샷 2025-09-24 1742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4875"/>
            <a:ext cx="1815786" cy="186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51" title="스크린샷 2025-09-24 1742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600" y="3124875"/>
            <a:ext cx="6155325" cy="1510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51" title="스크린샷 2025-09-24 1732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94226"/>
            <a:ext cx="8839201" cy="10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hyb_tbl (</a:t>
            </a:r>
            <a:r>
              <a:rPr b="1" lang="en"/>
              <a:t>하이브리드)</a:t>
            </a:r>
            <a:r>
              <a:rPr b="1" lang="en"/>
              <a:t> 테이블 명세서  </a:t>
            </a:r>
            <a:endParaRPr b="1"/>
          </a:p>
        </p:txBody>
      </p:sp>
      <p:sp>
        <p:nvSpPr>
          <p:cNvPr id="562" name="Google Shape;562;p5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2" title="스크린샷 2025-09-24 1732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000"/>
            <a:ext cx="8839201" cy="10830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p52" title="스크린샷 2025-09-24 1743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1473"/>
            <a:ext cx="1967750" cy="2023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52" title="스크린샷 2025-09-24 1744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425" y="2940600"/>
            <a:ext cx="6241900" cy="1174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CE9178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팀원 소개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5" name="Google Shape;345;p3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49" y="1599712"/>
            <a:ext cx="1666200" cy="16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211" y="1603950"/>
            <a:ext cx="1666200" cy="1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>
            <a:off x="6959299" y="3335099"/>
            <a:ext cx="12699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안채연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1117649" y="3335095"/>
            <a:ext cx="12699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김나현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353" name="Google Shape;353;p35"/>
          <p:cNvGrpSpPr/>
          <p:nvPr/>
        </p:nvGrpSpPr>
        <p:grpSpPr>
          <a:xfrm>
            <a:off x="4789531" y="1554609"/>
            <a:ext cx="1764900" cy="2077173"/>
            <a:chOff x="2712557" y="1554609"/>
            <a:chExt cx="1764900" cy="2077173"/>
          </a:xfrm>
        </p:grpSpPr>
        <p:pic>
          <p:nvPicPr>
            <p:cNvPr id="354" name="Google Shape;35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12557" y="1554609"/>
              <a:ext cx="1764900" cy="176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35"/>
            <p:cNvSpPr/>
            <p:nvPr/>
          </p:nvSpPr>
          <p:spPr>
            <a:xfrm>
              <a:off x="2919899" y="3343182"/>
              <a:ext cx="1269900" cy="28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Assistant"/>
                  <a:ea typeface="Assistant"/>
                  <a:cs typeface="Assistant"/>
                  <a:sym typeface="Assistant"/>
                </a:rPr>
                <a:t>김도윤</a:t>
              </a:r>
              <a:endParaRPr b="1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56" name="Google Shape;356;p35"/>
          <p:cNvGrpSpPr/>
          <p:nvPr/>
        </p:nvGrpSpPr>
        <p:grpSpPr>
          <a:xfrm>
            <a:off x="2767692" y="1550350"/>
            <a:ext cx="1764900" cy="2073350"/>
            <a:chOff x="4670679" y="1550350"/>
            <a:chExt cx="1764900" cy="2073350"/>
          </a:xfrm>
        </p:grpSpPr>
        <p:sp>
          <p:nvSpPr>
            <p:cNvPr id="357" name="Google Shape;357;p35"/>
            <p:cNvSpPr/>
            <p:nvPr/>
          </p:nvSpPr>
          <p:spPr>
            <a:xfrm>
              <a:off x="4939588" y="3335100"/>
              <a:ext cx="1269900" cy="28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Assistant"/>
                  <a:ea typeface="Assistant"/>
                  <a:cs typeface="Assistant"/>
                  <a:sym typeface="Assistant"/>
                </a:rPr>
                <a:t>박다정</a:t>
              </a:r>
              <a:endParaRPr b="1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358" name="Google Shape;358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0679" y="1550350"/>
              <a:ext cx="1764900" cy="176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/>
          <p:nvPr>
            <p:ph idx="2" type="title"/>
          </p:nvPr>
        </p:nvSpPr>
        <p:spPr>
          <a:xfrm>
            <a:off x="2364500" y="2656088"/>
            <a:ext cx="4423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Streamlit 구현 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 b="1" sz="3000"/>
          </a:p>
        </p:txBody>
      </p:sp>
      <p:sp>
        <p:nvSpPr>
          <p:cNvPr id="574" name="Google Shape;574;p53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5" name="Google Shape;575;p53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3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3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3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연료별 차량 현황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5" name="Google Shape;585;p54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54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590" name="Google Shape;590;p54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54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연료 및 차종 선택에 따른 그래프 구현 (</a:t>
            </a:r>
            <a:r>
              <a:rPr lang="en" sz="1600"/>
              <a:t>Plotly 이용)</a:t>
            </a:r>
            <a:endParaRPr/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752600"/>
            <a:ext cx="4038601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796" y="1752600"/>
            <a:ext cx="4098003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" name="Google Shape;605;p54"/>
          <p:cNvSpPr/>
          <p:nvPr/>
        </p:nvSpPr>
        <p:spPr>
          <a:xfrm>
            <a:off x="6096000" y="3733800"/>
            <a:ext cx="990600" cy="9906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54" title="menu_box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600" y="174763"/>
            <a:ext cx="11731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연도별 연료 순위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2" name="Google Shape;612;p5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55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617" name="Google Shape;617;p55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5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55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연도 선택에 따라 연료 순위를 내림차순으로  구현</a:t>
            </a:r>
            <a:endParaRPr sz="1600"/>
          </a:p>
        </p:txBody>
      </p:sp>
      <p:pic>
        <p:nvPicPr>
          <p:cNvPr id="630" name="Google Shape;6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1" y="1790434"/>
            <a:ext cx="4132299" cy="24005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196" y="1784909"/>
            <a:ext cx="4250404" cy="24060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55" title="menu_box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600" y="174763"/>
            <a:ext cx="11731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연도별 연료 순위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8" name="Google Shape;638;p5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56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643" name="Google Shape;643;p56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56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선택영역의 그래프를 직관적으로 확인 가능</a:t>
            </a:r>
            <a:endParaRPr sz="1600"/>
          </a:p>
        </p:txBody>
      </p:sp>
      <p:pic>
        <p:nvPicPr>
          <p:cNvPr id="656" name="Google Shape;6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905000"/>
            <a:ext cx="4257001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7" name="Google Shape;65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01" y="1905000"/>
            <a:ext cx="4114799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3" name="Google Shape;663;p5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7"/>
          <p:cNvSpPr txBox="1"/>
          <p:nvPr>
            <p:ph idx="4294967295" type="subTitle"/>
          </p:nvPr>
        </p:nvSpPr>
        <p:spPr>
          <a:xfrm>
            <a:off x="734813" y="1234163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카테고리 분류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3개 중 선택 시 해당하는 FAQ 목록 확인 가능</a:t>
            </a:r>
            <a:endParaRPr sz="1600"/>
          </a:p>
        </p:txBody>
      </p:sp>
      <p:pic>
        <p:nvPicPr>
          <p:cNvPr id="668" name="Google Shape;6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566" y="2144050"/>
            <a:ext cx="6206125" cy="2678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9" name="Google Shape;669;p57" title="menu_bo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525" y="390763"/>
            <a:ext cx="11731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75" name="Google Shape;675;p5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8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답변 출력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질문 클릭 시, 답변 출력 </a:t>
            </a:r>
            <a:endParaRPr sz="1600"/>
          </a:p>
        </p:txBody>
      </p:sp>
      <p:pic>
        <p:nvPicPr>
          <p:cNvPr id="680" name="Google Shape;6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50" y="2141475"/>
            <a:ext cx="7135526" cy="257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9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6" name="Google Shape;686;p5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9"/>
          <p:cNvSpPr txBox="1"/>
          <p:nvPr>
            <p:ph idx="4294967295" type="subTitle"/>
          </p:nvPr>
        </p:nvSpPr>
        <p:spPr>
          <a:xfrm>
            <a:off x="653150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검색 기능 구현</a:t>
            </a:r>
            <a:endParaRPr/>
          </a:p>
        </p:txBody>
      </p:sp>
      <p:pic>
        <p:nvPicPr>
          <p:cNvPr id="691" name="Google Shape;6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75" y="1804987"/>
            <a:ext cx="7183877" cy="140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2" name="Google Shape;6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275" y="3447275"/>
            <a:ext cx="7183874" cy="140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2097450" y="1433754"/>
            <a:ext cx="48357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Streamlit Demo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1"/>
          <p:cNvSpPr txBox="1"/>
          <p:nvPr>
            <p:ph type="title"/>
          </p:nvPr>
        </p:nvSpPr>
        <p:spPr>
          <a:xfrm>
            <a:off x="2154150" y="1902150"/>
            <a:ext cx="48357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latin typeface="Roboto"/>
                <a:ea typeface="Roboto"/>
                <a:cs typeface="Roboto"/>
                <a:sym typeface="Roboto"/>
              </a:rPr>
              <a:t>Q&amp;A</a:t>
            </a:r>
            <a:endParaRPr b="1" sz="7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/>
          <p:nvPr>
            <p:ph type="title"/>
          </p:nvPr>
        </p:nvSpPr>
        <p:spPr>
          <a:xfrm>
            <a:off x="2215650" y="1821225"/>
            <a:ext cx="4712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6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 rot="2701">
            <a:off x="2422355" y="1521688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/>
          </a:p>
        </p:txBody>
      </p:sp>
      <p:sp>
        <p:nvSpPr>
          <p:cNvPr id="364" name="Google Shape;364;p36"/>
          <p:cNvSpPr txBox="1"/>
          <p:nvPr>
            <p:ph idx="2" type="title"/>
          </p:nvPr>
        </p:nvSpPr>
        <p:spPr>
          <a:xfrm>
            <a:off x="1248044" y="216462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소개</a:t>
            </a:r>
            <a:endParaRPr/>
          </a:p>
        </p:txBody>
      </p:sp>
      <p:sp>
        <p:nvSpPr>
          <p:cNvPr id="365" name="Google Shape;365;p36"/>
          <p:cNvSpPr txBox="1"/>
          <p:nvPr>
            <p:ph idx="15" type="title"/>
          </p:nvPr>
        </p:nvSpPr>
        <p:spPr>
          <a:xfrm>
            <a:off x="720000" y="40075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목차</a:t>
            </a:r>
            <a:endParaRPr b="1"/>
          </a:p>
        </p:txBody>
      </p:sp>
      <p:sp>
        <p:nvSpPr>
          <p:cNvPr id="366" name="Google Shape;366;p36"/>
          <p:cNvSpPr txBox="1"/>
          <p:nvPr>
            <p:ph idx="3" type="title"/>
          </p:nvPr>
        </p:nvSpPr>
        <p:spPr>
          <a:xfrm rot="2701">
            <a:off x="2422355" y="3240639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</a:t>
            </a:r>
            <a:endParaRPr/>
          </a:p>
        </p:txBody>
      </p:sp>
      <p:sp>
        <p:nvSpPr>
          <p:cNvPr id="367" name="Google Shape;367;p36"/>
          <p:cNvSpPr txBox="1"/>
          <p:nvPr>
            <p:ph idx="4" type="title"/>
          </p:nvPr>
        </p:nvSpPr>
        <p:spPr>
          <a:xfrm>
            <a:off x="1248044" y="388387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ERD </a:t>
            </a:r>
            <a:r>
              <a:rPr lang="en"/>
              <a:t>및 </a:t>
            </a:r>
            <a:r>
              <a:rPr lang="en"/>
              <a:t>DB </a:t>
            </a:r>
            <a:r>
              <a:rPr lang="en"/>
              <a:t>구축 </a:t>
            </a:r>
            <a:endParaRPr/>
          </a:p>
        </p:txBody>
      </p:sp>
      <p:sp>
        <p:nvSpPr>
          <p:cNvPr id="368" name="Google Shape;368;p36"/>
          <p:cNvSpPr txBox="1"/>
          <p:nvPr>
            <p:ph idx="6" type="title"/>
          </p:nvPr>
        </p:nvSpPr>
        <p:spPr>
          <a:xfrm rot="2701">
            <a:off x="5965966" y="1521688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36"/>
          <p:cNvSpPr txBox="1"/>
          <p:nvPr>
            <p:ph idx="7" type="title"/>
          </p:nvPr>
        </p:nvSpPr>
        <p:spPr>
          <a:xfrm>
            <a:off x="4791656" y="216462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370" name="Google Shape;370;p36"/>
          <p:cNvSpPr txBox="1"/>
          <p:nvPr>
            <p:ph idx="9" type="title"/>
          </p:nvPr>
        </p:nvSpPr>
        <p:spPr>
          <a:xfrm rot="2701">
            <a:off x="5966012" y="3240641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6"/>
          <p:cNvSpPr txBox="1"/>
          <p:nvPr>
            <p:ph idx="13" type="title"/>
          </p:nvPr>
        </p:nvSpPr>
        <p:spPr>
          <a:xfrm>
            <a:off x="4791656" y="3883802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</a:t>
            </a:r>
            <a:r>
              <a:rPr lang="en"/>
              <a:t>구현</a:t>
            </a:r>
            <a:endParaRPr/>
          </a:p>
        </p:txBody>
      </p:sp>
      <p:sp>
        <p:nvSpPr>
          <p:cNvPr id="372" name="Google Shape;372;p3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idx="2" type="title"/>
          </p:nvPr>
        </p:nvSpPr>
        <p:spPr>
          <a:xfrm>
            <a:off x="23645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프로젝트 소개</a:t>
            </a:r>
            <a:endParaRPr b="1" sz="3000"/>
          </a:p>
        </p:txBody>
      </p:sp>
      <p:sp>
        <p:nvSpPr>
          <p:cNvPr id="381" name="Google Shape;381;p37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idx="1" type="subTitle"/>
          </p:nvPr>
        </p:nvSpPr>
        <p:spPr>
          <a:xfrm>
            <a:off x="-464200" y="589950"/>
            <a:ext cx="45474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프로젝트 소개</a:t>
            </a:r>
            <a:endParaRPr b="1"/>
          </a:p>
        </p:txBody>
      </p:sp>
      <p:sp>
        <p:nvSpPr>
          <p:cNvPr id="392" name="Google Shape;392;p3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1161025" y="1163577"/>
            <a:ext cx="81864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목표 </a:t>
            </a:r>
            <a:endParaRPr b="1" sz="20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2015년부터 2024년까지 10년간의 데이터를 기반으로 </a:t>
            </a:r>
            <a:r>
              <a:rPr b="1" lang="en" sz="1500">
                <a:solidFill>
                  <a:schemeClr val="lt1"/>
                </a:solidFill>
              </a:rPr>
              <a:t>연료별 차량 현황 조회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>
                <a:solidFill>
                  <a:schemeClr val="lt1"/>
                </a:solidFill>
              </a:rPr>
              <a:t>KIA 차량 관련 FAQ </a:t>
            </a:r>
            <a:r>
              <a:rPr lang="en" sz="1500">
                <a:solidFill>
                  <a:schemeClr val="dk1"/>
                </a:solidFill>
              </a:rPr>
              <a:t>(TOP10, 전기차, 하이브리드)</a:t>
            </a:r>
            <a:r>
              <a:rPr b="1" lang="en" sz="1500">
                <a:solidFill>
                  <a:schemeClr val="lt1"/>
                </a:solidFill>
              </a:rPr>
              <a:t> 데이터 제공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필요성</a:t>
            </a:r>
            <a:endParaRPr b="1" sz="20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연료별 차량 데이터는 시장 트렌드 분석 및 환경 정책 수립에 활용 가능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자동차 제조사 및 관련 기관은 연료별 차량 수 변화를 통해 전기차, 하이브리드 등 </a:t>
            </a:r>
            <a:endParaRPr sz="1500">
              <a:solidFill>
                <a:srgbClr val="0D111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</a:rPr>
              <a:t>  	친환경 차량 보급 현황을 파악</a:t>
            </a:r>
            <a:endParaRPr sz="1500">
              <a:solidFill>
                <a:srgbClr val="0D1117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소비자에게는 연료별 차량 현황을 제공하여 구매 결정 시 참고 자료</a:t>
            </a:r>
            <a:endParaRPr sz="1500">
              <a:solidFill>
                <a:srgbClr val="0D1117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KIA 차량에 관심있는 소비자에게 다양한 FAQ 데이터 제공을 통하여 합리적 구매를 도움</a:t>
            </a:r>
            <a:endParaRPr sz="1500">
              <a:solidFill>
                <a:srgbClr val="0D111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111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2" type="title"/>
          </p:nvPr>
        </p:nvSpPr>
        <p:spPr>
          <a:xfrm>
            <a:off x="23604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         데이터 수집</a:t>
            </a:r>
            <a:endParaRPr b="1" sz="3000"/>
          </a:p>
        </p:txBody>
      </p:sp>
      <p:sp>
        <p:nvSpPr>
          <p:cNvPr id="402" name="Google Shape;402;p39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39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720000" y="540000"/>
            <a:ext cx="77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연료별 자동차 등록현황</a:t>
            </a:r>
            <a:r>
              <a:rPr b="1" lang="en"/>
              <a:t> 데이터 수집: CSV  </a:t>
            </a:r>
            <a:endParaRPr b="1" sz="2800"/>
          </a:p>
        </p:txBody>
      </p:sp>
      <p:sp>
        <p:nvSpPr>
          <p:cNvPr id="413" name="Google Shape;413;p4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>
            <p:ph idx="4294967295" type="subTitle"/>
          </p:nvPr>
        </p:nvSpPr>
        <p:spPr>
          <a:xfrm>
            <a:off x="830700" y="1332175"/>
            <a:ext cx="64887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통계통합플랫폼에서 </a:t>
            </a:r>
            <a:r>
              <a:rPr b="1" lang="en" sz="1600"/>
              <a:t>자동차 등록현황(연료별) CSV 파일</a:t>
            </a:r>
            <a:r>
              <a:rPr lang="en" sz="1600"/>
              <a:t> 다운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2015</a:t>
            </a:r>
            <a:r>
              <a:rPr lang="en"/>
              <a:t>년~2024년(10년)까지 연료별, 차종별 데이터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9" y="2478089"/>
            <a:ext cx="8039303" cy="2276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720000" y="540000"/>
            <a:ext cx="77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FAQ 데이터 수집 : </a:t>
            </a:r>
            <a:r>
              <a:rPr b="1" lang="en" sz="2800"/>
              <a:t>Crawling</a:t>
            </a:r>
            <a:endParaRPr b="1" sz="2800"/>
          </a:p>
        </p:txBody>
      </p:sp>
      <p:sp>
        <p:nvSpPr>
          <p:cNvPr id="424" name="Google Shape;424;p4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 txBox="1"/>
          <p:nvPr>
            <p:ph idx="4294967295" type="subTitle"/>
          </p:nvPr>
        </p:nvSpPr>
        <p:spPr>
          <a:xfrm>
            <a:off x="932775" y="1377575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Dynamic crawling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기아 자동차 FAQ 페이지 활용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Top10 </a:t>
            </a:r>
            <a:r>
              <a:rPr lang="en"/>
              <a:t>자주하는 질문</a:t>
            </a:r>
            <a:r>
              <a:rPr lang="en"/>
              <a:t>, </a:t>
            </a:r>
            <a:r>
              <a:rPr lang="en"/>
              <a:t>전기차, 하이브리드 관련  FAQ Dynamic crawling</a:t>
            </a:r>
            <a:endParaRPr/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25" y="2958862"/>
            <a:ext cx="2338299" cy="13643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148" y="2958850"/>
            <a:ext cx="2244977" cy="1364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41"/>
          <p:cNvPicPr preferRelativeResize="0"/>
          <p:nvPr/>
        </p:nvPicPr>
        <p:blipFill rotWithShape="1">
          <a:blip r:embed="rId6">
            <a:alphaModFix/>
          </a:blip>
          <a:srcRect b="0" l="0" r="50755" t="0"/>
          <a:stretch/>
        </p:blipFill>
        <p:spPr>
          <a:xfrm>
            <a:off x="4001910" y="2764475"/>
            <a:ext cx="1877571" cy="9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3187" y="2958850"/>
            <a:ext cx="2685226" cy="13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/>
          <p:nvPr/>
        </p:nvSpPr>
        <p:spPr>
          <a:xfrm>
            <a:off x="1066200" y="4475125"/>
            <a:ext cx="1500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사이트 접속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3553560" y="4475125"/>
            <a:ext cx="2004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lgun Gothic"/>
                <a:ea typeface="Malgun Gothic"/>
                <a:cs typeface="Malgun Gothic"/>
                <a:sym typeface="Malgun Gothic"/>
              </a:rPr>
              <a:t>FAQ 열기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(Selenium 문법 활용)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6423338" y="4475125"/>
            <a:ext cx="2004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lgun Gothic"/>
                <a:ea typeface="Malgun Gothic"/>
                <a:cs typeface="Malgun Gothic"/>
                <a:sym typeface="Malgun Gothic"/>
              </a:rPr>
              <a:t>텍스트 추출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(BeautifulSoup 클래스)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2909125" y="4536025"/>
            <a:ext cx="4116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5785100" y="4536025"/>
            <a:ext cx="4116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38" name="Google Shape;438;p41"/>
          <p:cNvCxnSpPr>
            <a:endCxn id="431" idx="1"/>
          </p:cNvCxnSpPr>
          <p:nvPr/>
        </p:nvCxnSpPr>
        <p:spPr>
          <a:xfrm flipH="1" rot="10800000">
            <a:off x="3729810" y="3244025"/>
            <a:ext cx="272100" cy="19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idx="2" type="title"/>
          </p:nvPr>
        </p:nvSpPr>
        <p:spPr>
          <a:xfrm>
            <a:off x="23645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ERD 및 DB 구축 </a:t>
            </a:r>
            <a:endParaRPr b="1" sz="3000"/>
          </a:p>
        </p:txBody>
      </p:sp>
      <p:sp>
        <p:nvSpPr>
          <p:cNvPr id="444" name="Google Shape;444;p42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lity Management Consulting by Slidesgo">
  <a:themeElements>
    <a:clrScheme name="Simple Light">
      <a:dk1>
        <a:srgbClr val="353738"/>
      </a:dk1>
      <a:lt1>
        <a:srgbClr val="7D5FFE"/>
      </a:lt1>
      <a:dk2>
        <a:srgbClr val="FFFFFF"/>
      </a:dk2>
      <a:lt2>
        <a:srgbClr val="F0F5FA"/>
      </a:lt2>
      <a:accent1>
        <a:srgbClr val="B0B0B0"/>
      </a:accent1>
      <a:accent2>
        <a:srgbClr val="6769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7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